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5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Aunts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Uncles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Cousins</c:v>
                </c:pt>
              </c:strCache>
            </c:strRef>
          </c:tx>
          <c:spPr>
            <a:solidFill>
              <a:srgbClr val="FF3399"/>
            </a:solidFill>
          </c:spPr>
          <c:invertIfNegative val="0"/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4212096"/>
        <c:axId val="112734208"/>
        <c:axId val="136566528"/>
      </c:bar3DChart>
      <c:catAx>
        <c:axId val="942120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2734208"/>
        <c:crosses val="autoZero"/>
        <c:auto val="1"/>
        <c:lblAlgn val="ctr"/>
        <c:lblOffset val="100"/>
        <c:noMultiLvlLbl val="0"/>
      </c:catAx>
      <c:valAx>
        <c:axId val="1127342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4212096"/>
        <c:crosses val="autoZero"/>
        <c:crossBetween val="between"/>
      </c:valAx>
      <c:serAx>
        <c:axId val="136566528"/>
        <c:scaling>
          <c:orientation val="minMax"/>
        </c:scaling>
        <c:delete val="0"/>
        <c:axPos val="b"/>
        <c:majorTickMark val="out"/>
        <c:minorTickMark val="none"/>
        <c:tickLblPos val="nextTo"/>
        <c:crossAx val="112734208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4B990-D312-4506-9831-417FAEEE9ED8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76337-76C6-4CA6-AE3A-BC39DD5507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602763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4B990-D312-4506-9831-417FAEEE9ED8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76337-76C6-4CA6-AE3A-BC39DD5507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716776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4B990-D312-4506-9831-417FAEEE9ED8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76337-76C6-4CA6-AE3A-BC39DD5507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141970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4B990-D312-4506-9831-417FAEEE9ED8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76337-76C6-4CA6-AE3A-BC39DD5507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491493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4B990-D312-4506-9831-417FAEEE9ED8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76337-76C6-4CA6-AE3A-BC39DD5507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646859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4B990-D312-4506-9831-417FAEEE9ED8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76337-76C6-4CA6-AE3A-BC39DD5507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231991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4B990-D312-4506-9831-417FAEEE9ED8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76337-76C6-4CA6-AE3A-BC39DD5507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635928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4B990-D312-4506-9831-417FAEEE9ED8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76337-76C6-4CA6-AE3A-BC39DD5507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785391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4B990-D312-4506-9831-417FAEEE9ED8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76337-76C6-4CA6-AE3A-BC39DD5507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502017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4B990-D312-4506-9831-417FAEEE9ED8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76337-76C6-4CA6-AE3A-BC39DD5507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2237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4B990-D312-4506-9831-417FAEEE9ED8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76337-76C6-4CA6-AE3A-BC39DD5507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558420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4B990-D312-4506-9831-417FAEEE9ED8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876337-76C6-4CA6-AE3A-BC39DD5507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017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ideo" Target="http://www.youtube.com/v/ikfpwzsaYt8?version=3&amp;hl=en_US&amp;rel=0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10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3600" y="2011561"/>
            <a:ext cx="7772400" cy="1470025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3399"/>
                </a:solidFill>
                <a:latin typeface="Script MT Bold" pitchFamily="66" charset="0"/>
              </a:rPr>
              <a:t>    </a:t>
            </a:r>
            <a:r>
              <a:rPr lang="en-US" sz="5400" dirty="0" smtClean="0">
                <a:solidFill>
                  <a:srgbClr val="FF3399"/>
                </a:solidFill>
                <a:latin typeface="Script MT Bold" pitchFamily="66" charset="0"/>
              </a:rPr>
              <a:t>Katherine Millard</a:t>
            </a:r>
            <a:endParaRPr lang="en-US" sz="6000" dirty="0">
              <a:solidFill>
                <a:srgbClr val="FF3399"/>
              </a:solidFill>
              <a:latin typeface="Script MT Bold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510964"/>
            <a:ext cx="3810000" cy="369332"/>
          </a:xfrm>
          <a:prstGeom prst="rect">
            <a:avLst/>
          </a:prstGeom>
          <a:solidFill>
            <a:srgbClr val="FF3399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6" y="-1"/>
            <a:ext cx="381317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848600" y="63246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10/10/11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-28636"/>
            <a:ext cx="36575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Batang" pitchFamily="18" charset="-127"/>
                <a:ea typeface="Batang" pitchFamily="18" charset="-127"/>
              </a:rPr>
              <a:t>Getting to Know Me</a:t>
            </a:r>
            <a:endParaRPr lang="en-US" sz="2000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81600" y="3703319"/>
            <a:ext cx="304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atin typeface="Edwardian Script ITC" pitchFamily="66" charset="0"/>
              </a:rPr>
              <a:t>“Katie”</a:t>
            </a:r>
            <a:endParaRPr lang="en-US" sz="6000" b="1" dirty="0">
              <a:latin typeface="Edwardian Script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6802284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300"/>
                            </p:stCondLst>
                            <p:childTnLst>
                              <p:par>
                                <p:cTn id="33" presetID="45" presetClass="exit" presetSubtype="0" fill="hold" nodeType="after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550"/>
                            </p:stCondLst>
                            <p:childTnLst>
                              <p:par>
                                <p:cTn id="39" presetID="16" presetClass="exit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050"/>
                            </p:stCondLst>
                            <p:childTnLst>
                              <p:par>
                                <p:cTn id="4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550"/>
                            </p:stCondLst>
                            <p:childTnLst>
                              <p:par>
                                <p:cTn id="5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50"/>
                            </p:stCondLst>
                            <p:childTnLst>
                              <p:par>
                                <p:cTn id="5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550"/>
                            </p:stCondLst>
                            <p:childTnLst>
                              <p:par>
                                <p:cTn id="5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5" grpId="0" animBg="1"/>
      <p:bldP spid="5" grpId="1" animBg="1"/>
      <p:bldP spid="6" grpId="0"/>
      <p:bldP spid="7" grpId="0"/>
      <p:bldP spid="7" grpId="1"/>
      <p:bldP spid="8" grpId="0"/>
      <p:bldP spid="8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3399"/>
                </a:solidFill>
                <a:latin typeface="Bradley Hand ITC" pitchFamily="66" charset="0"/>
              </a:rPr>
              <a:t>Summary of My Biography</a:t>
            </a:r>
            <a:endParaRPr lang="en-US" b="1" dirty="0">
              <a:solidFill>
                <a:srgbClr val="FF3399"/>
              </a:solidFill>
              <a:latin typeface="Bradley Hand ITC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71600" y="2133600"/>
            <a:ext cx="6934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3399"/>
                </a:solidFill>
                <a:latin typeface="Bradley Hand ITC" pitchFamily="66" charset="0"/>
              </a:rPr>
              <a:t>My name is Katherine Millard. I was born on July 12</a:t>
            </a:r>
            <a:r>
              <a:rPr lang="en-US" sz="2400" baseline="30000" dirty="0" smtClean="0">
                <a:solidFill>
                  <a:srgbClr val="FF3399"/>
                </a:solidFill>
                <a:latin typeface="Bradley Hand ITC" pitchFamily="66" charset="0"/>
              </a:rPr>
              <a:t>th</a:t>
            </a:r>
            <a:r>
              <a:rPr lang="en-US" sz="2400" dirty="0" smtClean="0">
                <a:solidFill>
                  <a:srgbClr val="FF3399"/>
                </a:solidFill>
                <a:latin typeface="Bradley Hand ITC" pitchFamily="66" charset="0"/>
              </a:rPr>
              <a:t> in West Columbia, South Carolina. I went to Faith Christian Academy for 13 years. I graduated from high school in 2008. I went to Wayne Community College and got my Associate in Arts degree in 2010. I am now at Campbell University majoring in elementary education.</a:t>
            </a:r>
            <a:endParaRPr lang="en-US" sz="2400" dirty="0">
              <a:solidFill>
                <a:srgbClr val="FF3399"/>
              </a:solidFill>
              <a:latin typeface="Bradley Hand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57494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1" nodeType="click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7" grpId="0"/>
      <p:bldP spid="7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609600"/>
            <a:ext cx="5029200" cy="5480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524000"/>
          </a:xfrm>
          <a:solidFill>
            <a:srgbClr val="FF3399"/>
          </a:solidFill>
        </p:spPr>
        <p:txBody>
          <a:bodyPr>
            <a:normAutofit/>
          </a:bodyPr>
          <a:lstStyle/>
          <a:p>
            <a:r>
              <a:rPr lang="en-US" sz="5300" b="1" dirty="0" smtClean="0">
                <a:latin typeface="Bradley Hand ITC" pitchFamily="66" charset="0"/>
              </a:rPr>
              <a:t>Bibliography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895600"/>
            <a:ext cx="8229600" cy="1371600"/>
          </a:xfrm>
          <a:solidFill>
            <a:srgbClr val="FF3399"/>
          </a:solidFill>
        </p:spPr>
        <p:txBody>
          <a:bodyPr/>
          <a:lstStyle/>
          <a:p>
            <a:r>
              <a:rPr lang="en-US" dirty="0" smtClean="0"/>
              <a:t>All photos are personally owned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83246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xit" presetSubtype="1" fill="hold" grpId="1" nodeType="click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1" presetClass="exit" presetSubtype="1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1" presetClass="exit" presetSubtype="1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6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uiExpand="1" build="p" animBg="1"/>
      <p:bldP spid="3" grpId="1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1247678" cy="1371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1200"/>
            <a:ext cx="1249363" cy="136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76600"/>
            <a:ext cx="1249363" cy="136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95800"/>
            <a:ext cx="1249363" cy="136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5" y="5791200"/>
            <a:ext cx="1249363" cy="1250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solidFill>
            <a:srgbClr val="FF3399"/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Edwardian Script ITC" pitchFamily="66" charset="0"/>
              </a:rPr>
              <a:t>About Me</a:t>
            </a:r>
            <a:endParaRPr lang="en-US" b="1" dirty="0">
              <a:latin typeface="Edwardian Script ITC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47800" y="2133600"/>
            <a:ext cx="7467600" cy="3693319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b="1" dirty="0" smtClean="0">
                <a:latin typeface="Edwardian Script ITC" pitchFamily="66" charset="0"/>
              </a:rPr>
              <a:t>My name is Katherine Millard, but everyone calls me </a:t>
            </a:r>
          </a:p>
          <a:p>
            <a:r>
              <a:rPr lang="en-US" sz="3600" b="1" dirty="0" smtClean="0">
                <a:latin typeface="Edwardian Script ITC" pitchFamily="66" charset="0"/>
              </a:rPr>
              <a:t>“Katie”</a:t>
            </a:r>
          </a:p>
          <a:p>
            <a:pPr>
              <a:buFont typeface="Arial" pitchFamily="34" charset="0"/>
              <a:buChar char="•"/>
            </a:pPr>
            <a:endParaRPr lang="en-US" sz="3600" b="1" dirty="0" smtClean="0">
              <a:latin typeface="Edwardian Script ITC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600" b="1" dirty="0" smtClean="0">
                <a:latin typeface="Edwardian Script ITC" pitchFamily="66" charset="0"/>
              </a:rPr>
              <a:t>I am 21 years old</a:t>
            </a:r>
          </a:p>
          <a:p>
            <a:pPr>
              <a:buFont typeface="Arial" pitchFamily="34" charset="0"/>
              <a:buChar char="•"/>
            </a:pPr>
            <a:endParaRPr lang="en-US" sz="3600" b="1" dirty="0" smtClean="0">
              <a:latin typeface="Edwardian Script ITC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600" b="1" dirty="0" smtClean="0">
                <a:latin typeface="Edwardian Script ITC" pitchFamily="66" charset="0"/>
              </a:rPr>
              <a:t>I want to be an elementary school teacher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2495503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800" decel="100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800" decel="100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22" presetClass="exit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4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2" presetClass="exit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2" presetClass="exit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0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2" presetClass="exit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3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2" presetClass="exit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6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500"/>
                            </p:stCondLst>
                            <p:childTnLst>
                              <p:par>
                                <p:cTn id="79" presetID="2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000"/>
                            </p:stCondLst>
                            <p:childTnLst>
                              <p:par>
                                <p:cTn id="84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500"/>
                            </p:stCondLst>
                            <p:childTnLst>
                              <p:par>
                                <p:cTn id="88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0"/>
                            </p:stCondLst>
                            <p:childTnLst>
                              <p:par>
                                <p:cTn id="92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500"/>
                            </p:stCondLst>
                            <p:childTnLst>
                              <p:par>
                                <p:cTn id="96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8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Bradley Hand ITC" pitchFamily="66" charset="0"/>
              </a:rPr>
              <a:t>I have one younger sister named Abby</a:t>
            </a:r>
            <a:endParaRPr lang="en-US" b="1" dirty="0">
              <a:latin typeface="Bradley Hand ITC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5499100"/>
            <a:ext cx="1251499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1499" y="5482721"/>
            <a:ext cx="1316352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851" y="5496192"/>
            <a:ext cx="1376792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5499100"/>
            <a:ext cx="1389358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2786" y="5482721"/>
            <a:ext cx="1295400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8186" y="5491979"/>
            <a:ext cx="1295401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5486282"/>
            <a:ext cx="1295400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1" y="6475850"/>
            <a:ext cx="9144000" cy="369332"/>
          </a:xfrm>
          <a:prstGeom prst="rect">
            <a:avLst/>
          </a:prstGeom>
          <a:solidFill>
            <a:srgbClr val="FF3399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1600200"/>
            <a:ext cx="2724150" cy="3632200"/>
          </a:xfrm>
          <a:prstGeom prst="rect">
            <a:avLst/>
          </a:prstGeom>
          <a:noFill/>
          <a:ln w="5397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04441780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950"/>
                            </p:stCondLst>
                            <p:childTnLst>
                              <p:par>
                                <p:cTn id="5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950"/>
                            </p:stCondLst>
                            <p:childTnLst>
                              <p:par>
                                <p:cTn id="60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275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75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274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5" dur="275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75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274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275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275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274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275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75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74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7" dur="275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75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274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1" dur="2750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2750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2749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5" dur="275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275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274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3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8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700"/>
                            </p:stCondLst>
                            <p:childTnLst>
                              <p:par>
                                <p:cTn id="92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700"/>
                            </p:stCondLst>
                            <p:childTnLst>
                              <p:par>
                                <p:cTn id="99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2"/>
      <p:bldP spid="5" grpId="0" animBg="1"/>
      <p:bldP spid="5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2400"/>
            <a:ext cx="8260080" cy="657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609600" y="152400"/>
            <a:ext cx="0" cy="6573250"/>
          </a:xfrm>
          <a:prstGeom prst="line">
            <a:avLst/>
          </a:prstGeom>
          <a:ln w="152400">
            <a:solidFill>
              <a:srgbClr val="FF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139700"/>
            <a:ext cx="152400" cy="657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610600" y="1676400"/>
            <a:ext cx="259080" cy="31393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160" y="259080"/>
            <a:ext cx="7391400" cy="1323439"/>
          </a:xfrm>
          <a:prstGeom prst="rect">
            <a:avLst/>
          </a:prstGeom>
          <a:solidFill>
            <a:schemeClr val="tx1"/>
          </a:solidFill>
          <a:ln w="571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3399"/>
                </a:solidFill>
                <a:latin typeface="Bradley Hand ITC" pitchFamily="66" charset="0"/>
              </a:rPr>
              <a:t>I took dance for six years at </a:t>
            </a:r>
          </a:p>
          <a:p>
            <a:pPr algn="ctr"/>
            <a:r>
              <a:rPr lang="en-US" sz="4000" b="1" dirty="0" smtClean="0">
                <a:solidFill>
                  <a:srgbClr val="FF3399"/>
                </a:solidFill>
                <a:latin typeface="Bradley Hand ITC" pitchFamily="66" charset="0"/>
              </a:rPr>
              <a:t>A Step of Class</a:t>
            </a:r>
            <a:endParaRPr lang="en-US" sz="4000" b="1" dirty="0">
              <a:solidFill>
                <a:srgbClr val="FF3399"/>
              </a:solidFill>
              <a:latin typeface="Bradley Hand ITC" pitchFamily="66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06" r="15499" b="23097"/>
          <a:stretch/>
        </p:blipFill>
        <p:spPr>
          <a:xfrm>
            <a:off x="3764280" y="1676400"/>
            <a:ext cx="4541520" cy="4867545"/>
          </a:xfrm>
          <a:prstGeom prst="rect">
            <a:avLst/>
          </a:prstGeom>
          <a:ln w="38100">
            <a:solidFill>
              <a:srgbClr val="FF3399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762000" y="2142100"/>
            <a:ext cx="2819400" cy="1754326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solidFill>
              <a:srgbClr val="FF3399"/>
            </a:solidFill>
          </a:ln>
        </p:spPr>
        <p:txBody>
          <a:bodyPr wrap="square" rtlCol="0">
            <a:spAutoFit/>
          </a:bodyPr>
          <a:lstStyle/>
          <a:p>
            <a:pPr marL="571500" indent="-571500">
              <a:buFont typeface="Courier New" pitchFamily="49" charset="0"/>
              <a:buChar char="o"/>
            </a:pPr>
            <a:r>
              <a:rPr lang="en-US" sz="3600" b="1" dirty="0" smtClean="0">
                <a:solidFill>
                  <a:srgbClr val="FF3399"/>
                </a:solidFill>
                <a:latin typeface="Bradley Hand ITC" pitchFamily="66" charset="0"/>
              </a:rPr>
              <a:t>Ballet</a:t>
            </a:r>
          </a:p>
          <a:p>
            <a:pPr marL="571500" indent="-571500">
              <a:buFont typeface="Courier New" pitchFamily="49" charset="0"/>
              <a:buChar char="o"/>
            </a:pPr>
            <a:r>
              <a:rPr lang="en-US" sz="3600" b="1" dirty="0" smtClean="0">
                <a:solidFill>
                  <a:srgbClr val="FF3399"/>
                </a:solidFill>
                <a:latin typeface="Bradley Hand ITC" pitchFamily="66" charset="0"/>
              </a:rPr>
              <a:t>Tap</a:t>
            </a:r>
          </a:p>
          <a:p>
            <a:pPr marL="571500" indent="-571500">
              <a:buFont typeface="Courier New" pitchFamily="49" charset="0"/>
              <a:buChar char="o"/>
            </a:pPr>
            <a:r>
              <a:rPr lang="en-US" sz="3600" b="1" dirty="0" smtClean="0">
                <a:solidFill>
                  <a:srgbClr val="FF3399"/>
                </a:solidFill>
                <a:latin typeface="Bradley Hand ITC" pitchFamily="66" charset="0"/>
              </a:rPr>
              <a:t>Tumbling</a:t>
            </a:r>
            <a:endParaRPr lang="en-US" sz="3600" b="1" dirty="0">
              <a:solidFill>
                <a:srgbClr val="FF3399"/>
              </a:solidFill>
              <a:latin typeface="Bradley Hand ITC" pitchFamily="66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336253"/>
            <a:ext cx="2527300" cy="168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77786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3" presetClass="exit" presetSubtype="32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plus(out)">
                                      <p:cBhvr>
                                        <p:cTn id="3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0" dur="3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3" dur="3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0"/>
                            </p:stCondLst>
                            <p:childTnLst>
                              <p:par>
                                <p:cTn id="46" presetID="18" presetClass="exit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500"/>
                            </p:stCondLst>
                            <p:childTnLst>
                              <p:par>
                                <p:cTn id="50" presetID="16" presetClass="exit" presetSubtype="2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1000"/>
                            </p:stCondLst>
                            <p:childTnLst>
                              <p:par>
                                <p:cTn id="57" presetID="21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5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10" grpId="0" animBg="1"/>
      <p:bldP spid="10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1600" y="6477000"/>
            <a:ext cx="7772398" cy="381000"/>
          </a:xfrm>
          <a:prstGeom prst="rect">
            <a:avLst/>
          </a:prstGeom>
          <a:solidFill>
            <a:srgbClr val="FF3399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7696200" cy="369332"/>
          </a:xfrm>
          <a:prstGeom prst="rect">
            <a:avLst/>
          </a:prstGeom>
          <a:solidFill>
            <a:srgbClr val="FF3399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5301303"/>
            <a:ext cx="1447801" cy="15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1" y="0"/>
            <a:ext cx="1447800" cy="1572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57200" y="1066800"/>
            <a:ext cx="6934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Bradley Hand ITC" pitchFamily="66" charset="0"/>
              </a:rPr>
              <a:t>I graduated high school from</a:t>
            </a:r>
          </a:p>
          <a:p>
            <a:pPr algn="ctr"/>
            <a:r>
              <a:rPr lang="en-US" sz="3200" b="1" dirty="0" smtClean="0">
                <a:latin typeface="Bradley Hand ITC" pitchFamily="66" charset="0"/>
              </a:rPr>
              <a:t> Faith Christian Academy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grayscl/>
          </a:blip>
          <a:srcRect/>
          <a:stretch>
            <a:fillRect/>
          </a:stretch>
        </p:blipFill>
        <p:spPr bwMode="auto">
          <a:xfrm>
            <a:off x="2133600" y="2438400"/>
            <a:ext cx="3689351" cy="2767013"/>
          </a:xfrm>
          <a:prstGeom prst="rect">
            <a:avLst/>
          </a:prstGeom>
          <a:noFill/>
          <a:ln w="603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2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673475" y="5331783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3" dur="474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744"/>
                            </p:stCondLst>
                            <p:childTnLst>
                              <p:par>
                                <p:cTn id="55" presetID="10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744"/>
                            </p:stCondLst>
                            <p:childTnLst>
                              <p:par>
                                <p:cTn id="62" presetID="4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4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744"/>
                            </p:stCondLst>
                            <p:childTnLst>
                              <p:par>
                                <p:cTn id="73" presetID="16" presetClass="exit" presetSubtype="2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" grpId="0" animBg="1"/>
      <p:bldP spid="4" grpId="1" animBg="1"/>
      <p:bldP spid="7" grpId="0" animBg="1"/>
      <p:bldP spid="7" grpId="1" animBg="1"/>
      <p:bldP spid="10" grpId="0"/>
      <p:bldP spid="10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43466" y="1176866"/>
            <a:ext cx="5037669" cy="6324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43466" y="-643465"/>
            <a:ext cx="5037669" cy="6324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767666" y="-643465"/>
            <a:ext cx="5037669" cy="63246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843865" y="1176866"/>
            <a:ext cx="5037669" cy="632460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457200" y="381000"/>
            <a:ext cx="8229600" cy="5943600"/>
          </a:xfrm>
          <a:prstGeom prst="roundRect">
            <a:avLst/>
          </a:prstGeom>
          <a:solidFill>
            <a:srgbClr val="FF3399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914400" y="762000"/>
            <a:ext cx="7391400" cy="51816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295400" y="1219200"/>
            <a:ext cx="6781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Bradley Hand ITC" pitchFamily="66" charset="0"/>
              </a:rPr>
              <a:t>I received my Associate in Arts Degree in 2010</a:t>
            </a:r>
            <a:endParaRPr lang="en-US" sz="2800" b="1" dirty="0">
              <a:latin typeface="Bradley Hand ITC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057400" y="2209800"/>
            <a:ext cx="472440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2" presetClass="exit" presetSubtype="4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500"/>
                            </p:stCondLst>
                            <p:childTnLst>
                              <p:par>
                                <p:cTn id="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2" grpId="0"/>
      <p:bldP spid="1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4800" y="152400"/>
            <a:ext cx="8534400" cy="6477000"/>
          </a:xfrm>
          <a:prstGeom prst="rect">
            <a:avLst/>
          </a:prstGeom>
          <a:solidFill>
            <a:srgbClr val="FF3399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" y="152400"/>
            <a:ext cx="2316480" cy="2522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37" y="2514600"/>
            <a:ext cx="2316163" cy="252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" y="4318635"/>
            <a:ext cx="2316163" cy="252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04800" y="6629400"/>
            <a:ext cx="2286000" cy="2133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43200" y="597187"/>
            <a:ext cx="594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Bradley Hand ITC" pitchFamily="66" charset="0"/>
              </a:rPr>
              <a:t>I am very involved in my church:</a:t>
            </a:r>
            <a:endParaRPr lang="en-US" sz="3200" b="1" dirty="0">
              <a:latin typeface="Bradley Hand ITC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0" y="1745218"/>
            <a:ext cx="32004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2400" dirty="0" smtClean="0"/>
              <a:t>Nursery Worker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sz="2400" dirty="0" smtClean="0"/>
              <a:t>0-2 Years Olds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dirty="0" smtClean="0"/>
              <a:t>Toddler room worker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sz="2400" dirty="0" smtClean="0"/>
              <a:t>2-4 Year Olds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dirty="0" smtClean="0"/>
              <a:t>Awana worker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sz="2400" dirty="0" smtClean="0"/>
              <a:t>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Grade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dirty="0" smtClean="0"/>
              <a:t>Member of the adult choir</a:t>
            </a:r>
          </a:p>
          <a:p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145312792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4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4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4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500"/>
                            </p:stCondLst>
                            <p:childTnLst>
                              <p:par>
                                <p:cTn id="36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500"/>
                            </p:stCondLst>
                            <p:childTnLst>
                              <p:par>
                                <p:cTn id="42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3399"/>
                </a:solidFill>
                <a:latin typeface="Bradley Hand ITC" pitchFamily="66" charset="0"/>
              </a:rPr>
              <a:t>One of My Favorite Choir Songs</a:t>
            </a:r>
            <a:endParaRPr lang="en-US" b="1" dirty="0">
              <a:solidFill>
                <a:srgbClr val="FF3399"/>
              </a:solidFill>
              <a:latin typeface="Bradley Hand ITC" pitchFamily="66" charset="0"/>
            </a:endParaRPr>
          </a:p>
        </p:txBody>
      </p:sp>
      <p:pic>
        <p:nvPicPr>
          <p:cNvPr id="9" name="ikfpwzsaYt8?version=3&amp;hl=en_US&amp;rel=0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048000" y="2286000"/>
            <a:ext cx="3048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5355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23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4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  <p:bldLst>
      <p:bldP spid="2" grpId="0"/>
      <p:bldP spid="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810000" y="-890191"/>
            <a:ext cx="1600200" cy="3837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649266148"/>
              </p:ext>
            </p:extLst>
          </p:nvPr>
        </p:nvGraphicFramePr>
        <p:xfrm>
          <a:off x="1562100" y="19812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676400" y="609600"/>
            <a:ext cx="58674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3399"/>
                </a:solidFill>
                <a:latin typeface="Bradley Hand ITC" pitchFamily="66" charset="0"/>
              </a:rPr>
              <a:t>My Family</a:t>
            </a:r>
            <a:endParaRPr lang="en-US" sz="3600" b="1" dirty="0">
              <a:solidFill>
                <a:srgbClr val="FF3399"/>
              </a:solidFill>
              <a:latin typeface="Bradley Hand ITC" pitchFamily="66" charset="0"/>
            </a:endParaRPr>
          </a:p>
        </p:txBody>
      </p:sp>
      <p:pic>
        <p:nvPicPr>
          <p:cNvPr id="3079" name="Picture 7" descr="C:\Users\Katie\AppData\Local\Microsoft\Windows\Temporary Internet Files\Content.IE5\PV9031Q6\MC900355425[1].wmf"/>
          <p:cNvPicPr>
            <a:picLocks noChangeAspect="1" noChangeArrowheads="1"/>
          </p:cNvPicPr>
          <p:nvPr/>
        </p:nvPicPr>
        <p:blipFill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179732"/>
            <a:ext cx="1858061" cy="1853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67047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6" presetClass="exit" presetSubtype="21" fill="hold" nodeType="after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4" dur="3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6" presetClass="exit" presetSubtype="21" fill="hold" grpId="1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4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5" grpId="1">
        <p:bldAsOne/>
      </p:bldGraphic>
      <p:bldP spid="6" grpId="0" animBg="1"/>
      <p:bldP spid="6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771</TotalTime>
  <Words>188</Words>
  <Application>Microsoft Office PowerPoint</Application>
  <PresentationFormat>On-screen Show (4:3)</PresentationFormat>
  <Paragraphs>44</Paragraphs>
  <Slides>11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    Katherine Millard</vt:lpstr>
      <vt:lpstr>About Me</vt:lpstr>
      <vt:lpstr>I have one younger sister named Abby</vt:lpstr>
      <vt:lpstr>PowerPoint Presentation</vt:lpstr>
      <vt:lpstr>PowerPoint Presentation</vt:lpstr>
      <vt:lpstr>PowerPoint Presentation</vt:lpstr>
      <vt:lpstr>PowerPoint Presentation</vt:lpstr>
      <vt:lpstr>One of My Favorite Choir Songs</vt:lpstr>
      <vt:lpstr>PowerPoint Presentation</vt:lpstr>
      <vt:lpstr>Summary of My Biography</vt:lpstr>
      <vt:lpstr>Bibliography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Katherine Millard</dc:title>
  <dc:creator>student</dc:creator>
  <cp:lastModifiedBy>Katie</cp:lastModifiedBy>
  <cp:revision>70</cp:revision>
  <dcterms:created xsi:type="dcterms:W3CDTF">2011-09-29T18:43:34Z</dcterms:created>
  <dcterms:modified xsi:type="dcterms:W3CDTF">2011-10-12T03:47:11Z</dcterms:modified>
</cp:coreProperties>
</file>